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4"/>
  </p:sldMasterIdLst>
  <p:sldIdLst>
    <p:sldId id="256" r:id="rId5"/>
    <p:sldId id="319" r:id="rId6"/>
    <p:sldId id="322" r:id="rId7"/>
    <p:sldId id="336" r:id="rId8"/>
    <p:sldId id="326" r:id="rId9"/>
    <p:sldId id="327" r:id="rId10"/>
    <p:sldId id="328" r:id="rId11"/>
    <p:sldId id="329" r:id="rId12"/>
    <p:sldId id="330" r:id="rId13"/>
    <p:sldId id="331" r:id="rId14"/>
    <p:sldId id="337" r:id="rId15"/>
    <p:sldId id="339" r:id="rId16"/>
    <p:sldId id="334" r:id="rId17"/>
    <p:sldId id="340" r:id="rId18"/>
    <p:sldId id="341" r:id="rId19"/>
    <p:sldId id="335" r:id="rId20"/>
    <p:sldId id="321" r:id="rId21"/>
    <p:sldId id="333" r:id="rId22"/>
    <p:sldId id="332" r:id="rId23"/>
  </p:sldIdLst>
  <p:sldSz cx="12192000" cy="6858000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ulhamid Baghdadi" initials="AB" lastIdx="1" clrIdx="0">
    <p:extLst>
      <p:ext uri="{19B8F6BF-5375-455C-9EA6-DF929625EA0E}">
        <p15:presenceInfo xmlns:p15="http://schemas.microsoft.com/office/powerpoint/2012/main" userId="dfde9b48ecb8bf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97D651-F04E-4379-8616-60C48140CA2C}" v="122" dt="2021-01-02T13:20:34.253"/>
    <p1510:client id="{44366516-FE08-4562-9400-82C1B8A557FA}" v="1024" dt="2020-12-30T14:34:34.387"/>
    <p1510:client id="{D12CCBEA-8A29-4DF5-85F1-1B2D9AED8920}" v="4" dt="2020-12-30T12:40:21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6006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9743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071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2348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LID4096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9078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734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272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553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367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285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720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LID4096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003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E5C8-7628-4EC5-9425-611482A1F5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err="1"/>
              <a:t>Megaminx</a:t>
            </a:r>
            <a:endParaRPr lang="LID4096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AE99A4-77BC-4B74-A6FF-3F40E9FABCD0}"/>
              </a:ext>
            </a:extLst>
          </p:cNvPr>
          <p:cNvSpPr txBox="1">
            <a:spLocks/>
          </p:cNvSpPr>
          <p:nvPr/>
        </p:nvSpPr>
        <p:spPr>
          <a:xfrm>
            <a:off x="1345056" y="3589496"/>
            <a:ext cx="10058400" cy="661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4800" dirty="0"/>
              <a:t>MMR 2020 – Group 3</a:t>
            </a:r>
            <a:endParaRPr lang="LID4096" sz="4800" dirty="0"/>
          </a:p>
        </p:txBody>
      </p:sp>
    </p:spTree>
    <p:extLst>
      <p:ext uri="{BB962C8B-B14F-4D97-AF65-F5344CB8AC3E}">
        <p14:creationId xmlns:p14="http://schemas.microsoft.com/office/powerpoint/2010/main" val="4104400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9CCC0-BF05-43A3-B4B5-0A69B6AAB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5959" y="1922591"/>
            <a:ext cx="6380080" cy="3012816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648DD7F-F9E3-491C-8170-C534E877378B}"/>
              </a:ext>
            </a:extLst>
          </p:cNvPr>
          <p:cNvSpPr txBox="1"/>
          <p:nvPr/>
        </p:nvSpPr>
        <p:spPr>
          <a:xfrm>
            <a:off x="4070993" y="503542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64DD0-7834-4546-8AD5-B00FD5EDA50D}"/>
              </a:ext>
            </a:extLst>
          </p:cNvPr>
          <p:cNvSpPr txBox="1"/>
          <p:nvPr/>
        </p:nvSpPr>
        <p:spPr>
          <a:xfrm>
            <a:off x="5370832" y="1406375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7092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EFDF73-C7CB-483B-98E2-ED3454B911C8}"/>
              </a:ext>
            </a:extLst>
          </p:cNvPr>
          <p:cNvPicPr/>
          <p:nvPr/>
        </p:nvPicPr>
        <p:blipFill rotWithShape="1">
          <a:blip r:embed="rId2"/>
          <a:srcRect l="9362" t="2270" r="78488" b="70641"/>
          <a:stretch/>
        </p:blipFill>
        <p:spPr>
          <a:xfrm>
            <a:off x="1467943" y="3422724"/>
            <a:ext cx="2068511" cy="20091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>
            <a:off x="5005781" y="3429861"/>
            <a:ext cx="2180437" cy="1976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A22C40-14C3-48A9-B515-E8D4F86B91B6}"/>
              </a:ext>
            </a:extLst>
          </p:cNvPr>
          <p:cNvPicPr/>
          <p:nvPr/>
        </p:nvPicPr>
        <p:blipFill rotWithShape="1">
          <a:blip r:embed="rId2"/>
          <a:srcRect l="9359" t="59634" r="78611" b="14346"/>
          <a:stretch/>
        </p:blipFill>
        <p:spPr>
          <a:xfrm>
            <a:off x="8477275" y="3287276"/>
            <a:ext cx="2236989" cy="21077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466230" y="5911703"/>
            <a:ext cx="20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   R   U‘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  U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7556507" y="5854231"/>
            <a:ext cx="437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   U‘   R‘)   U   </a:t>
            </a:r>
            <a:r>
              <a:rPr lang="de-AT" sz="24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R   U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B3E75-6DF7-403C-B4F6-1D2A8F0D1683}"/>
              </a:ext>
            </a:extLst>
          </p:cNvPr>
          <p:cNvSpPr txBox="1"/>
          <p:nvPr/>
        </p:nvSpPr>
        <p:spPr>
          <a:xfrm>
            <a:off x="2050546" y="2764056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3169DC-AD83-4678-BC84-308142A57635}"/>
              </a:ext>
            </a:extLst>
          </p:cNvPr>
          <p:cNvSpPr txBox="1"/>
          <p:nvPr/>
        </p:nvSpPr>
        <p:spPr>
          <a:xfrm>
            <a:off x="5644346" y="2764493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D0A15-4408-406E-9D08-579E66C016D7}"/>
              </a:ext>
            </a:extLst>
          </p:cNvPr>
          <p:cNvSpPr txBox="1"/>
          <p:nvPr/>
        </p:nvSpPr>
        <p:spPr>
          <a:xfrm>
            <a:off x="9144117" y="2764056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5528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2951020" y="5881016"/>
            <a:ext cx="3144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 R U‘ R‘ U‘) (F‘ U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6571732" y="5881017"/>
            <a:ext cx="3144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(R‘ F‘ R U)(R U‘ R‘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B3E75-6DF7-403C-B4F6-1D2A8F0D1683}"/>
              </a:ext>
            </a:extLst>
          </p:cNvPr>
          <p:cNvSpPr txBox="1"/>
          <p:nvPr/>
        </p:nvSpPr>
        <p:spPr>
          <a:xfrm>
            <a:off x="4012774" y="2703097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3169DC-AD83-4678-BC84-308142A57635}"/>
              </a:ext>
            </a:extLst>
          </p:cNvPr>
          <p:cNvSpPr txBox="1"/>
          <p:nvPr/>
        </p:nvSpPr>
        <p:spPr>
          <a:xfrm>
            <a:off x="7487000" y="276363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C02BD-CF0A-4FE1-B5CB-F14A8F377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458" y="3381810"/>
            <a:ext cx="2104474" cy="1976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DFD0C0-1765-4CB1-B433-8EDB76912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74"/>
          <a:stretch/>
        </p:blipFill>
        <p:spPr>
          <a:xfrm>
            <a:off x="6886414" y="3381810"/>
            <a:ext cx="2104474" cy="20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97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3169DC-AD83-4678-BC84-308142A57635}"/>
              </a:ext>
            </a:extLst>
          </p:cNvPr>
          <p:cNvSpPr txBox="1"/>
          <p:nvPr/>
        </p:nvSpPr>
        <p:spPr>
          <a:xfrm>
            <a:off x="4100646" y="2123625"/>
            <a:ext cx="11518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SP11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5F204-ED0E-406D-8328-528D1E6B7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88" t="25619" r="16422" b="3307"/>
          <a:stretch/>
        </p:blipFill>
        <p:spPr>
          <a:xfrm>
            <a:off x="3131127" y="2798895"/>
            <a:ext cx="5929745" cy="35744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1CA238-F40F-4A01-B4C4-278E3AEC18A6}"/>
              </a:ext>
            </a:extLst>
          </p:cNvPr>
          <p:cNvSpPr txBox="1"/>
          <p:nvPr/>
        </p:nvSpPr>
        <p:spPr>
          <a:xfrm>
            <a:off x="7107083" y="2199650"/>
            <a:ext cx="11518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SP12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5382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3169DC-AD83-4678-BC84-308142A57635}"/>
              </a:ext>
            </a:extLst>
          </p:cNvPr>
          <p:cNvSpPr txBox="1"/>
          <p:nvPr/>
        </p:nvSpPr>
        <p:spPr>
          <a:xfrm>
            <a:off x="3712719" y="2082061"/>
            <a:ext cx="11518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SP13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1AD4F-9125-4AAC-B1CA-EB498D693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2617196"/>
            <a:ext cx="6715125" cy="3819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6A1AD6-18C2-45F6-A9AB-8A5F22BA9078}"/>
              </a:ext>
            </a:extLst>
          </p:cNvPr>
          <p:cNvSpPr txBox="1"/>
          <p:nvPr/>
        </p:nvSpPr>
        <p:spPr>
          <a:xfrm>
            <a:off x="7327399" y="2082061"/>
            <a:ext cx="11518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SP14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6137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3169DC-AD83-4678-BC84-308142A57635}"/>
              </a:ext>
            </a:extLst>
          </p:cNvPr>
          <p:cNvSpPr txBox="1"/>
          <p:nvPr/>
        </p:nvSpPr>
        <p:spPr>
          <a:xfrm>
            <a:off x="3712719" y="2082061"/>
            <a:ext cx="11518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SP15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A1AD6-18C2-45F6-A9AB-8A5F22BA9078}"/>
              </a:ext>
            </a:extLst>
          </p:cNvPr>
          <p:cNvSpPr txBox="1"/>
          <p:nvPr/>
        </p:nvSpPr>
        <p:spPr>
          <a:xfrm>
            <a:off x="7327399" y="2082061"/>
            <a:ext cx="11518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SP16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C61CB-D258-4F40-B3E9-C3C99BDB3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605281"/>
            <a:ext cx="6400800" cy="363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1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16E643-C574-4859-A047-78E6A7BF4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81" y="2462960"/>
            <a:ext cx="3158838" cy="3733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FF858-E40C-4504-B309-C2F84ED1AFAE}"/>
              </a:ext>
            </a:extLst>
          </p:cNvPr>
          <p:cNvSpPr txBox="1"/>
          <p:nvPr/>
        </p:nvSpPr>
        <p:spPr>
          <a:xfrm>
            <a:off x="5520058" y="1624861"/>
            <a:ext cx="11518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SP17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9334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>
            <a:off x="4705763" y="2911708"/>
            <a:ext cx="2780474" cy="25209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226149" y="5727185"/>
            <a:ext cx="173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  U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3169DC-AD83-4678-BC84-308142A57635}"/>
              </a:ext>
            </a:extLst>
          </p:cNvPr>
          <p:cNvSpPr txBox="1"/>
          <p:nvPr/>
        </p:nvSpPr>
        <p:spPr>
          <a:xfrm>
            <a:off x="5707773" y="2093976"/>
            <a:ext cx="11518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952D02-5EBA-49B1-BB60-88D3D6E0AF43}"/>
              </a:ext>
            </a:extLst>
          </p:cNvPr>
          <p:cNvSpPr txBox="1">
            <a:spLocks/>
          </p:cNvSpPr>
          <p:nvPr/>
        </p:nvSpPr>
        <p:spPr>
          <a:xfrm>
            <a:off x="1877502" y="1289304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3876090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4752111" y="5727185"/>
            <a:ext cx="2729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(URU‘R‘U‘)(F‘UF)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3169DC-AD83-4678-BC84-308142A57635}"/>
              </a:ext>
            </a:extLst>
          </p:cNvPr>
          <p:cNvSpPr txBox="1"/>
          <p:nvPr/>
        </p:nvSpPr>
        <p:spPr>
          <a:xfrm>
            <a:off x="5707773" y="2093976"/>
            <a:ext cx="11518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14303-5111-4989-8AC1-70CF37528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01" t="1546" r="6014" b="2429"/>
          <a:stretch/>
        </p:blipFill>
        <p:spPr>
          <a:xfrm>
            <a:off x="4752110" y="2617196"/>
            <a:ext cx="2729346" cy="270294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C0928A0-D5C6-4F81-AE50-F447ADD1B2BA}"/>
              </a:ext>
            </a:extLst>
          </p:cNvPr>
          <p:cNvSpPr txBox="1">
            <a:spLocks/>
          </p:cNvSpPr>
          <p:nvPr/>
        </p:nvSpPr>
        <p:spPr>
          <a:xfrm>
            <a:off x="1877502" y="1289304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308264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EFDF73-C7CB-483B-98E2-ED3454B911C8}"/>
              </a:ext>
            </a:extLst>
          </p:cNvPr>
          <p:cNvPicPr/>
          <p:nvPr/>
        </p:nvPicPr>
        <p:blipFill rotWithShape="1">
          <a:blip r:embed="rId2"/>
          <a:srcRect l="9362" t="2270" r="78488" b="70641"/>
          <a:stretch/>
        </p:blipFill>
        <p:spPr>
          <a:xfrm>
            <a:off x="1467943" y="3422724"/>
            <a:ext cx="2068511" cy="20091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>
            <a:off x="5005781" y="3429861"/>
            <a:ext cx="2180437" cy="1976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A22C40-14C3-48A9-B515-E8D4F86B91B6}"/>
              </a:ext>
            </a:extLst>
          </p:cNvPr>
          <p:cNvPicPr/>
          <p:nvPr/>
        </p:nvPicPr>
        <p:blipFill rotWithShape="1">
          <a:blip r:embed="rId2"/>
          <a:srcRect l="9359" t="59634" r="78611" b="14346"/>
          <a:stretch/>
        </p:blipFill>
        <p:spPr>
          <a:xfrm>
            <a:off x="8477275" y="3287276"/>
            <a:ext cx="2236989" cy="21077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466230" y="5911703"/>
            <a:ext cx="20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   R   U‘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  U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7556507" y="5854231"/>
            <a:ext cx="437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   U‘   R‘)   U   </a:t>
            </a:r>
            <a:r>
              <a:rPr lang="de-AT" sz="24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R   U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B3E75-6DF7-403C-B4F6-1D2A8F0D1683}"/>
              </a:ext>
            </a:extLst>
          </p:cNvPr>
          <p:cNvSpPr txBox="1"/>
          <p:nvPr/>
        </p:nvSpPr>
        <p:spPr>
          <a:xfrm>
            <a:off x="2050546" y="2764056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3169DC-AD83-4678-BC84-308142A57635}"/>
              </a:ext>
            </a:extLst>
          </p:cNvPr>
          <p:cNvSpPr txBox="1"/>
          <p:nvPr/>
        </p:nvSpPr>
        <p:spPr>
          <a:xfrm>
            <a:off x="5644346" y="2764493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D0A15-4408-406E-9D08-579E66C016D7}"/>
              </a:ext>
            </a:extLst>
          </p:cNvPr>
          <p:cNvSpPr txBox="1"/>
          <p:nvPr/>
        </p:nvSpPr>
        <p:spPr>
          <a:xfrm>
            <a:off x="9144117" y="2764056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AF6EBA-DA78-4811-9F45-17C0A94D623E}"/>
              </a:ext>
            </a:extLst>
          </p:cNvPr>
          <p:cNvSpPr txBox="1">
            <a:spLocks/>
          </p:cNvSpPr>
          <p:nvPr/>
        </p:nvSpPr>
        <p:spPr>
          <a:xfrm>
            <a:off x="1877502" y="1289304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4228229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4308764" y="1399371"/>
            <a:ext cx="3352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Reminder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Goal 32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20B9CCC0-BF05-43A3-B4B5-0A69B6AAB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57" y="1922591"/>
            <a:ext cx="6380086" cy="301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75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466229" y="5911703"/>
            <a:ext cx="2919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F‘   R‘   F‘   F‘   R   F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7556507" y="5854231"/>
            <a:ext cx="437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   L   F   </a:t>
            </a:r>
            <a:r>
              <a:rPr lang="de-AT" sz="24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L‘   F‘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B669F3-A5C0-42CE-9EDE-840A170ED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17"/>
          <a:stretch/>
        </p:blipFill>
        <p:spPr>
          <a:xfrm>
            <a:off x="4119716" y="2163712"/>
            <a:ext cx="2853659" cy="29337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48F3EB6-86AF-4373-84CC-2C08CA529646}"/>
              </a:ext>
            </a:extLst>
          </p:cNvPr>
          <p:cNvSpPr/>
          <p:nvPr/>
        </p:nvSpPr>
        <p:spPr>
          <a:xfrm rot="8334956">
            <a:off x="3141484" y="5003119"/>
            <a:ext cx="2341202" cy="15886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54246D8-070B-4995-9B20-3053DA2708B3}"/>
              </a:ext>
            </a:extLst>
          </p:cNvPr>
          <p:cNvSpPr/>
          <p:nvPr/>
        </p:nvSpPr>
        <p:spPr>
          <a:xfrm rot="2910592">
            <a:off x="5536941" y="5130540"/>
            <a:ext cx="2212193" cy="15702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955B8-F68C-40E2-B9F5-C7406294B600}"/>
              </a:ext>
            </a:extLst>
          </p:cNvPr>
          <p:cNvSpPr txBox="1"/>
          <p:nvPr/>
        </p:nvSpPr>
        <p:spPr>
          <a:xfrm>
            <a:off x="2474246" y="509741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87FF-DC90-4712-8AF9-5473287D59B4}"/>
              </a:ext>
            </a:extLst>
          </p:cNvPr>
          <p:cNvSpPr txBox="1"/>
          <p:nvPr/>
        </p:nvSpPr>
        <p:spPr>
          <a:xfrm>
            <a:off x="8369792" y="509741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4529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14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370833" y="1399371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9CCC0-BF05-43A3-B4B5-0A69B6AAB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5957" y="1922591"/>
            <a:ext cx="6380085" cy="3012818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7A079F7E-A2F1-4DA1-9459-84CF4377F3F0}"/>
              </a:ext>
            </a:extLst>
          </p:cNvPr>
          <p:cNvSpPr txBox="1"/>
          <p:nvPr/>
        </p:nvSpPr>
        <p:spPr>
          <a:xfrm>
            <a:off x="4070993" y="5082182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r, u, f, l,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1804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370832" y="1396336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9CCC0-BF05-43A3-B4B5-0A69B6AAB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5955" y="1922591"/>
            <a:ext cx="6380085" cy="3012817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3DE3FA94-65EB-47CB-8DBA-D7289725035F}"/>
              </a:ext>
            </a:extLst>
          </p:cNvPr>
          <p:cNvSpPr txBox="1"/>
          <p:nvPr/>
        </p:nvSpPr>
        <p:spPr>
          <a:xfrm>
            <a:off x="4070993" y="5082182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r, u, f, l,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1116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370832" y="1406375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9CCC0-BF05-43A3-B4B5-0A69B6AAB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5958" y="1922591"/>
            <a:ext cx="6380083" cy="301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13458D-016B-43F0-9F0B-7084170A1753}"/>
              </a:ext>
            </a:extLst>
          </p:cNvPr>
          <p:cNvSpPr txBox="1"/>
          <p:nvPr/>
        </p:nvSpPr>
        <p:spPr>
          <a:xfrm>
            <a:off x="5065293" y="5129865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37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9CCC0-BF05-43A3-B4B5-0A69B6AAB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5958" y="1922591"/>
            <a:ext cx="6380083" cy="3012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4647F6-2A6F-4B02-9850-37F9652CC6EA}"/>
              </a:ext>
            </a:extLst>
          </p:cNvPr>
          <p:cNvSpPr txBox="1"/>
          <p:nvPr/>
        </p:nvSpPr>
        <p:spPr>
          <a:xfrm>
            <a:off x="5370832" y="1406375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1878EA2D-B294-45FD-B967-84C0109022B4}"/>
              </a:ext>
            </a:extLst>
          </p:cNvPr>
          <p:cNvSpPr txBox="1"/>
          <p:nvPr/>
        </p:nvSpPr>
        <p:spPr>
          <a:xfrm>
            <a:off x="4070993" y="5082182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r, u, f, l,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384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9CCC0-BF05-43A3-B4B5-0A69B6AAB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5959" y="1922591"/>
            <a:ext cx="6380080" cy="3012816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648DD7F-F9E3-491C-8170-C534E877378B}"/>
              </a:ext>
            </a:extLst>
          </p:cNvPr>
          <p:cNvSpPr txBox="1"/>
          <p:nvPr/>
        </p:nvSpPr>
        <p:spPr>
          <a:xfrm>
            <a:off x="4070993" y="503542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FAD1F-2705-4E12-8864-25A4DF7D001D}"/>
              </a:ext>
            </a:extLst>
          </p:cNvPr>
          <p:cNvSpPr txBox="1"/>
          <p:nvPr/>
        </p:nvSpPr>
        <p:spPr>
          <a:xfrm>
            <a:off x="5370832" y="1406375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9918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7B3A9DC19571243AE557BD188DFB061" ma:contentTypeVersion="13" ma:contentTypeDescription="Ein neues Dokument erstellen." ma:contentTypeScope="" ma:versionID="2b1c7e1044c3330333cf483e433c9c2b">
  <xsd:schema xmlns:xsd="http://www.w3.org/2001/XMLSchema" xmlns:xs="http://www.w3.org/2001/XMLSchema" xmlns:p="http://schemas.microsoft.com/office/2006/metadata/properties" xmlns:ns3="345aba6c-1365-4e5d-b2e8-ec8ebb28e786" xmlns:ns4="4cbd0f9e-b648-4496-9290-0f36fb3fa9b6" targetNamespace="http://schemas.microsoft.com/office/2006/metadata/properties" ma:root="true" ma:fieldsID="d19be1ccd630bd93c0644ec05d616262" ns3:_="" ns4:_="">
    <xsd:import namespace="345aba6c-1365-4e5d-b2e8-ec8ebb28e786"/>
    <xsd:import namespace="4cbd0f9e-b648-4496-9290-0f36fb3fa9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5aba6c-1365-4e5d-b2e8-ec8ebb28e7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bd0f9e-b648-4496-9290-0f36fb3fa9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3B4140-641F-4737-91E3-76E2C08DC4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BCA2AB-0010-47EE-8B81-130B574D5286}">
  <ds:schemaRefs>
    <ds:schemaRef ds:uri="345aba6c-1365-4e5d-b2e8-ec8ebb28e786"/>
    <ds:schemaRef ds:uri="4cbd0f9e-b648-4496-9290-0f36fb3fa9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DAEF450-8A59-4AB1-B2A8-6F825C0473F9}">
  <ds:schemaRefs>
    <ds:schemaRef ds:uri="4cbd0f9e-b648-4496-9290-0f36fb3fa9b6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345aba6c-1365-4e5d-b2e8-ec8ebb28e786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217</Words>
  <Application>Microsoft Office PowerPoint</Application>
  <PresentationFormat>Widescreen</PresentationFormat>
  <Paragraphs>65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Rockwell</vt:lpstr>
      <vt:lpstr>Rockwell Condensed</vt:lpstr>
      <vt:lpstr>Wingdings</vt:lpstr>
      <vt:lpstr>Wood Type</vt:lpstr>
      <vt:lpstr>Megaminx</vt:lpstr>
      <vt:lpstr>Goals</vt:lpstr>
      <vt:lpstr>ALGORITHMS</vt:lpstr>
      <vt:lpstr>PowerPoint Presentation</vt:lpstr>
      <vt:lpstr>Goals</vt:lpstr>
      <vt:lpstr>Goals</vt:lpstr>
      <vt:lpstr>Goals</vt:lpstr>
      <vt:lpstr>Goals</vt:lpstr>
      <vt:lpstr>Goals</vt:lpstr>
      <vt:lpstr>Goals</vt:lpstr>
      <vt:lpstr>ALGORITHMS</vt:lpstr>
      <vt:lpstr>ALGORITHMS</vt:lpstr>
      <vt:lpstr>ALGORITHMS</vt:lpstr>
      <vt:lpstr>ALGORITHMS</vt:lpstr>
      <vt:lpstr>ALGORITHMS</vt:lpstr>
      <vt:lpstr>PowerPoint Presentation</vt:lpstr>
      <vt:lpstr>ALGORITHMS</vt:lpstr>
      <vt:lpstr>ALGORITHMS</vt:lpstr>
      <vt:lpstr>ALGORITHMS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Megaminx</dc:title>
  <dc:creator>Abdulhamid Baghdadi</dc:creator>
  <cp:lastModifiedBy>Abdulhamid Baghdadi</cp:lastModifiedBy>
  <cp:revision>60</cp:revision>
  <cp:lastPrinted>2021-01-10T18:17:26Z</cp:lastPrinted>
  <dcterms:created xsi:type="dcterms:W3CDTF">2020-12-29T11:27:55Z</dcterms:created>
  <dcterms:modified xsi:type="dcterms:W3CDTF">2021-01-28T09:19:42Z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0x01010017B3A9DC19571243AE557BD188DFB061</vt:lpwstr>
  </property>
</Properties>
</file>